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4" r:id="rId3"/>
    <p:sldId id="272" r:id="rId4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71D"/>
    <a:srgbClr val="66AECC"/>
    <a:srgbClr val="333333"/>
    <a:srgbClr val="C3CE81"/>
    <a:srgbClr val="006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0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4E9C063-358B-49AB-8C37-B741A5BC35CB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05B2DDC-4A9D-4749-8B20-7B02A71E0E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51E529-8995-48C8-9596-697A0AAB8CF4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E2B9C8-07B7-4E7E-BC4C-31D284F8CD9A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86BC9D-4B5C-4976-AEDE-40EF17F6A45E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14CA1-6CB1-49BB-AC8D-3C9C0C125C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AF97AE-3B30-49E7-9A17-3ECFBE09FDC7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B98D3-F29B-4253-9B2F-47A776E5AF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DFB2C3-4BC1-4810-8531-38B625F52DE9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C45AA-BD31-4E21-ADA7-B8435F78C3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68B00-B8AB-48E2-AC1E-9AE2F3532F3D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D17DF2-80CE-43E6-B1B8-751E52A2C4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E7601A-8B8D-482B-BDE7-6B74D9680E57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0ACEA-B604-42A4-B0B3-E1E529240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A5146-FEBC-448E-8F8D-CB10144EB7A7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11907-2699-45E7-9CC9-F6CA00F8F0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3BD2BB-4849-4AE4-B43F-E658900DAF04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F7BD6-653C-4938-BE23-761904BCD0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A111CD-8F14-4C07-B695-0031A1221D35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41A6A-01CC-46BE-BF8D-5D834687C8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8D4900-F1C1-463E-9293-39AB537A2D1A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0938E-0AAA-4E8B-A0E5-27720A7EC2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C2C68D-A303-4A5E-8F76-84C9131848A4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21BBA-1796-4894-983A-62755D612F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7F3C31-684A-41C3-A4E3-A06073BCB058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3D52C-ADDD-4552-8E4A-F900733747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6A91F355-03C9-4A75-BFAD-59895DD4AF1D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FEE2A6B-45E9-423C-B53F-8E350420B3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earth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295400"/>
            <a:ext cx="3076575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nip Same Side Corner Rectangle 4"/>
          <p:cNvSpPr/>
          <p:nvPr/>
        </p:nvSpPr>
        <p:spPr>
          <a:xfrm>
            <a:off x="2057400" y="1066800"/>
            <a:ext cx="4993138" cy="1003697"/>
          </a:xfrm>
          <a:prstGeom prst="snip2Same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>
                  <a:solidFill>
                    <a:srgbClr val="006066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rgbClr val="66AECC">
                      <a:alpha val="40000"/>
                    </a:srgbClr>
                  </a:glow>
                  <a:outerShdw blurRad="88000" dist="50800" dir="5040000" algn="tl">
                    <a:srgbClr val="006066">
                      <a:alpha val="45000"/>
                    </a:srgbClr>
                  </a:outerShdw>
                </a:effectLst>
                <a:latin typeface="+mn-lt"/>
                <a:ea typeface="+mn-ea"/>
              </a:rPr>
              <a:t>7 </a:t>
            </a:r>
            <a:r>
              <a:rPr lang="en-US" sz="5400" b="1" dirty="0">
                <a:ln>
                  <a:solidFill>
                    <a:srgbClr val="006066"/>
                  </a:solidFill>
                  <a:prstDash val="solid"/>
                </a:ln>
                <a:solidFill>
                  <a:srgbClr val="C3CE81"/>
                </a:solidFill>
                <a:effectLst>
                  <a:glow rad="101600">
                    <a:srgbClr val="66AECC">
                      <a:alpha val="40000"/>
                    </a:srgbClr>
                  </a:glow>
                  <a:outerShdw blurRad="88000" dist="50800" dir="5040000" algn="tl">
                    <a:srgbClr val="006066">
                      <a:alpha val="45000"/>
                    </a:srgbClr>
                  </a:outerShdw>
                </a:effectLst>
                <a:latin typeface="+mn-lt"/>
                <a:ea typeface="+mn-ea"/>
              </a:rPr>
              <a:t>NEW </a:t>
            </a:r>
            <a:r>
              <a:rPr lang="en-US" sz="5400" b="1" dirty="0">
                <a:ln>
                  <a:solidFill>
                    <a:srgbClr val="006066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rgbClr val="66AECC">
                      <a:alpha val="40000"/>
                    </a:srgbClr>
                  </a:glow>
                  <a:outerShdw blurRad="88000" dist="50800" dir="5040000" algn="tl">
                    <a:srgbClr val="006066">
                      <a:alpha val="45000"/>
                    </a:srgbClr>
                  </a:outerShdw>
                </a:effectLst>
                <a:latin typeface="+mn-lt"/>
                <a:ea typeface="+mn-ea"/>
              </a:rPr>
              <a:t>Wonders</a:t>
            </a:r>
            <a:endParaRPr lang="en-US" sz="5400" b="1" dirty="0">
              <a:ln>
                <a:solidFill>
                  <a:srgbClr val="006066"/>
                </a:solidFill>
                <a:prstDash val="solid"/>
              </a:ln>
              <a:solidFill>
                <a:schemeClr val="bg1"/>
              </a:solidFill>
              <a:effectLst>
                <a:glow rad="101600">
                  <a:srgbClr val="66AECC">
                    <a:alpha val="40000"/>
                  </a:srgbClr>
                </a:glow>
                <a:outerShdw blurRad="88000" dist="50800" dir="5040000" algn="tl">
                  <a:srgbClr val="006066">
                    <a:alpha val="45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38400" y="3962400"/>
            <a:ext cx="3908635" cy="923330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>
                  <a:solidFill>
                    <a:srgbClr val="006066"/>
                  </a:solidFill>
                  <a:prstDash val="solid"/>
                </a:ln>
                <a:solidFill>
                  <a:schemeClr val="bg1"/>
                </a:solidFill>
                <a:effectLst>
                  <a:glow rad="101600">
                    <a:srgbClr val="66AECC">
                      <a:alpha val="40000"/>
                    </a:srgbClr>
                  </a:glow>
                  <a:outerShdw blurRad="88000" dist="50800" dir="5040000" algn="tl">
                    <a:srgbClr val="006066">
                      <a:alpha val="45000"/>
                    </a:srgbClr>
                  </a:outerShdw>
                </a:effectLst>
                <a:latin typeface="+mn-lt"/>
                <a:ea typeface="+mn-ea"/>
              </a:rPr>
              <a:t>Of the World</a:t>
            </a:r>
          </a:p>
        </p:txBody>
      </p:sp>
      <p:pic>
        <p:nvPicPr>
          <p:cNvPr id="14341" name="Picture 12" descr="Col_at_nigh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52578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5" descr="IMG_687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0" y="5257800"/>
            <a:ext cx="990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7" descr="IMG_0194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52578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 descr="Jeff 125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52578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20" descr="Christ2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24200" y="5259388"/>
            <a:ext cx="1797050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Content Placeholder 7" descr="IMG_0918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-228600"/>
            <a:ext cx="10629900" cy="7086600"/>
          </a:xfrm>
        </p:spPr>
      </p:pic>
      <p:sp>
        <p:nvSpPr>
          <p:cNvPr id="6" name="Rectangle 5"/>
          <p:cNvSpPr/>
          <p:nvPr/>
        </p:nvSpPr>
        <p:spPr>
          <a:xfrm>
            <a:off x="-2209800" y="0"/>
            <a:ext cx="9144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333333"/>
                </a:solidFill>
                <a:latin typeface="Calibri" charset="0"/>
              </a:rPr>
              <a:t>Last Remaining…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4876800"/>
            <a:ext cx="5105400" cy="1015663"/>
          </a:xfrm>
          <a:prstGeom prst="rect">
            <a:avLst/>
          </a:prstGeom>
          <a:solidFill>
            <a:srgbClr val="F8971D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31750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33333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Great Pyramid of Giza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33333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Egypt</a:t>
            </a:r>
            <a:endParaRPr lang="en-US" sz="2400" b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33333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1143000" y="6019800"/>
            <a:ext cx="106680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8686800" algn="l"/>
              </a:tabLst>
              <a:defRPr/>
            </a:pPr>
            <a:r>
              <a:rPr lang="en-US" sz="4000" b="1" dirty="0">
                <a:solidFill>
                  <a:srgbClr val="333333"/>
                </a:solidFill>
                <a:latin typeface="+mj-lt"/>
                <a:ea typeface="+mn-ea"/>
              </a:rPr>
              <a:t>                      7 Wonders of the Ancient World.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0"/>
            <a:ext cx="7852599" cy="2400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8971D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7</a:t>
            </a:r>
            <a:r>
              <a:rPr lang="en-US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8971D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Original Wonders</a:t>
            </a:r>
            <a:endParaRPr lang="en-US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8971D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n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43000" y="2590800"/>
            <a:ext cx="7543800" cy="3816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>
                <a:solidFill>
                  <a:srgbClr val="F2F2F2"/>
                </a:solidFill>
                <a:latin typeface="Calibri" charset="0"/>
              </a:rPr>
              <a:t>Great Pyramid of Giza</a:t>
            </a:r>
          </a:p>
          <a:p>
            <a:pPr>
              <a:buFont typeface="Arial" charset="0"/>
              <a:buChar char="•"/>
            </a:pPr>
            <a:r>
              <a:rPr lang="en-US" sz="3200">
                <a:solidFill>
                  <a:srgbClr val="F8971D"/>
                </a:solidFill>
                <a:latin typeface="Calibri" charset="0"/>
              </a:rPr>
              <a:t>Hanging Gardens of Babylon</a:t>
            </a:r>
          </a:p>
          <a:p>
            <a:pPr>
              <a:buFont typeface="Arial" charset="0"/>
              <a:buChar char="•"/>
            </a:pPr>
            <a:r>
              <a:rPr lang="en-US" sz="3200">
                <a:solidFill>
                  <a:srgbClr val="F2F2F2"/>
                </a:solidFill>
                <a:latin typeface="Calibri" charset="0"/>
              </a:rPr>
              <a:t>Statue of Zeus at Olympia</a:t>
            </a:r>
          </a:p>
          <a:p>
            <a:pPr>
              <a:buFont typeface="Arial" charset="0"/>
              <a:buChar char="•"/>
            </a:pPr>
            <a:r>
              <a:rPr lang="en-US" sz="3200">
                <a:solidFill>
                  <a:srgbClr val="F8971D"/>
                </a:solidFill>
                <a:latin typeface="Calibri" charset="0"/>
              </a:rPr>
              <a:t>Temple of Artemis at Ephesus</a:t>
            </a:r>
          </a:p>
          <a:p>
            <a:pPr>
              <a:buFont typeface="Arial" charset="0"/>
              <a:buChar char="•"/>
            </a:pPr>
            <a:r>
              <a:rPr lang="en-US" sz="3200">
                <a:solidFill>
                  <a:srgbClr val="F2F2F2"/>
                </a:solidFill>
                <a:latin typeface="Calibri" charset="0"/>
              </a:rPr>
              <a:t>Mausoleum of Maussollos at Halicarnassus</a:t>
            </a:r>
          </a:p>
          <a:p>
            <a:pPr>
              <a:buFont typeface="Arial" charset="0"/>
              <a:buChar char="•"/>
            </a:pPr>
            <a:r>
              <a:rPr lang="en-US" sz="3200">
                <a:solidFill>
                  <a:srgbClr val="F8971D"/>
                </a:solidFill>
                <a:latin typeface="Calibri" charset="0"/>
              </a:rPr>
              <a:t>Colossus of Rhodes</a:t>
            </a:r>
          </a:p>
          <a:p>
            <a:pPr>
              <a:buFont typeface="Arial" charset="0"/>
              <a:buChar char="•"/>
            </a:pPr>
            <a:r>
              <a:rPr lang="en-US" sz="3200">
                <a:solidFill>
                  <a:srgbClr val="F2F2F2"/>
                </a:solidFill>
                <a:latin typeface="Calibri" charset="0"/>
              </a:rPr>
              <a:t>Lighthouse of Alexandria</a:t>
            </a:r>
          </a:p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</TotalTime>
  <Words>55</Words>
  <Application>Microsoft Office PowerPoint</Application>
  <PresentationFormat>On-screen Show (4:3)</PresentationFormat>
  <Paragraphs>16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ＭＳ Ｐゴシック</vt:lpstr>
      <vt:lpstr>Arial</vt:lpstr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 Clark</dc:creator>
  <cp:lastModifiedBy>End User Support Services</cp:lastModifiedBy>
  <cp:revision>68</cp:revision>
  <dcterms:created xsi:type="dcterms:W3CDTF">2008-07-28T15:05:30Z</dcterms:created>
  <dcterms:modified xsi:type="dcterms:W3CDTF">2010-07-27T18:47:41Z</dcterms:modified>
</cp:coreProperties>
</file>